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BA042-D630-4DB6-AB7C-F759DD667C17}" type="datetimeFigureOut">
              <a:rPr lang="fr-FR" smtClean="0"/>
              <a:pPr/>
              <a:t>08/02/2011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5AF2E-E174-4436-9439-4DCB530D8A27}" type="slidenum">
              <a:rPr lang="fr-FR" smtClean="0"/>
              <a:pPr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25805" t="17578" r="24231" b="15039"/>
          <a:stretch>
            <a:fillRect/>
          </a:stretch>
        </p:blipFill>
        <p:spPr bwMode="auto">
          <a:xfrm>
            <a:off x="27985" y="0"/>
            <a:ext cx="904460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4275" t="12695" r="29722" b="11133"/>
          <a:stretch>
            <a:fillRect/>
          </a:stretch>
        </p:blipFill>
        <p:spPr bwMode="auto">
          <a:xfrm>
            <a:off x="104480" y="0"/>
            <a:ext cx="896811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9217" t="14648" r="34114" b="21875"/>
          <a:stretch>
            <a:fillRect/>
          </a:stretch>
        </p:blipFill>
        <p:spPr bwMode="auto">
          <a:xfrm>
            <a:off x="175878" y="0"/>
            <a:ext cx="89681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4824" t="21484" r="32467" b="7227"/>
          <a:stretch>
            <a:fillRect/>
          </a:stretch>
        </p:blipFill>
        <p:spPr bwMode="auto">
          <a:xfrm>
            <a:off x="53813" y="0"/>
            <a:ext cx="901878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14861" t="12890" r="30234" b="13867"/>
          <a:stretch>
            <a:fillRect/>
          </a:stretch>
        </p:blipFill>
        <p:spPr bwMode="auto">
          <a:xfrm>
            <a:off x="-1" y="0"/>
            <a:ext cx="91439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14824" t="17578" r="33016" b="13086"/>
          <a:stretch>
            <a:fillRect/>
          </a:stretch>
        </p:blipFill>
        <p:spPr bwMode="auto">
          <a:xfrm>
            <a:off x="-1" y="0"/>
            <a:ext cx="917619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14824" t="13672" r="31918" b="15039"/>
          <a:stretch>
            <a:fillRect/>
          </a:stretch>
        </p:blipFill>
        <p:spPr bwMode="auto">
          <a:xfrm>
            <a:off x="0" y="-1"/>
            <a:ext cx="9144000" cy="6881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2404" t="26318" r="30766" b="46653"/>
          <a:stretch>
            <a:fillRect/>
          </a:stretch>
        </p:blipFill>
        <p:spPr bwMode="auto">
          <a:xfrm>
            <a:off x="1500165" y="2071678"/>
            <a:ext cx="6234333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4824" t="13672" r="26976" b="8203"/>
          <a:stretch>
            <a:fillRect/>
          </a:stretch>
        </p:blipFill>
        <p:spPr bwMode="auto">
          <a:xfrm>
            <a:off x="0" y="0"/>
            <a:ext cx="9144000" cy="6901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3352" t="68675" r="31905" b="11325"/>
          <a:stretch>
            <a:fillRect/>
          </a:stretch>
        </p:blipFill>
        <p:spPr bwMode="auto">
          <a:xfrm>
            <a:off x="1674406" y="2571744"/>
            <a:ext cx="5251408" cy="169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844" t="33074" r="36518" b="24708"/>
          <a:stretch>
            <a:fillRect/>
          </a:stretch>
        </p:blipFill>
        <p:spPr bwMode="auto">
          <a:xfrm>
            <a:off x="1142976" y="856121"/>
            <a:ext cx="6951777" cy="521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19217" t="10742" r="17642" b="6250"/>
          <a:stretch>
            <a:fillRect/>
          </a:stretch>
        </p:blipFill>
        <p:spPr bwMode="auto">
          <a:xfrm>
            <a:off x="84010" y="142876"/>
            <a:ext cx="8988584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 l="25331" t="14439" r="23423" b="16646"/>
          <a:stretch>
            <a:fillRect/>
          </a:stretch>
        </p:blipFill>
        <p:spPr bwMode="auto">
          <a:xfrm>
            <a:off x="1142975" y="834829"/>
            <a:ext cx="7017293" cy="530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0654" t="20342" r="29878" b="26834"/>
          <a:stretch>
            <a:fillRect/>
          </a:stretch>
        </p:blipFill>
        <p:spPr bwMode="auto">
          <a:xfrm>
            <a:off x="868759" y="642918"/>
            <a:ext cx="7501435" cy="56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28625" t="27869" r="27299" b="13386"/>
          <a:stretch>
            <a:fillRect/>
          </a:stretch>
        </p:blipFill>
        <p:spPr bwMode="auto">
          <a:xfrm>
            <a:off x="1054494" y="785794"/>
            <a:ext cx="7035011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945" t="15099" r="30247" b="34351"/>
          <a:stretch>
            <a:fillRect/>
          </a:stretch>
        </p:blipFill>
        <p:spPr bwMode="auto">
          <a:xfrm>
            <a:off x="863254" y="642918"/>
            <a:ext cx="7280646" cy="546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454" t="22646" r="29687" b="25808"/>
          <a:stretch>
            <a:fillRect/>
          </a:stretch>
        </p:blipFill>
        <p:spPr bwMode="auto">
          <a:xfrm>
            <a:off x="1071539" y="813653"/>
            <a:ext cx="7038212" cy="525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91" t="23631" r="29693" b="25498"/>
          <a:stretch>
            <a:fillRect/>
          </a:stretch>
        </p:blipFill>
        <p:spPr bwMode="auto">
          <a:xfrm>
            <a:off x="1071538" y="828504"/>
            <a:ext cx="7250738" cy="538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5373" t="12695" r="28074" b="11133"/>
          <a:stretch>
            <a:fillRect/>
          </a:stretch>
        </p:blipFill>
        <p:spPr bwMode="auto">
          <a:xfrm>
            <a:off x="0" y="-1"/>
            <a:ext cx="9144000" cy="6924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14275" t="13672" r="29722" b="14062"/>
          <a:stretch>
            <a:fillRect/>
          </a:stretch>
        </p:blipFill>
        <p:spPr bwMode="auto">
          <a:xfrm>
            <a:off x="0" y="81237"/>
            <a:ext cx="9144000" cy="6633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Affichage à l'écran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Grigis</dc:creator>
  <cp:lastModifiedBy>Florent Grigis</cp:lastModifiedBy>
  <cp:revision>20</cp:revision>
  <dcterms:created xsi:type="dcterms:W3CDTF">2011-02-03T14:15:19Z</dcterms:created>
  <dcterms:modified xsi:type="dcterms:W3CDTF">2011-02-08T10:50:42Z</dcterms:modified>
</cp:coreProperties>
</file>